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228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856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272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340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279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190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67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287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829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817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664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5CEE-38B7-454A-9488-A043417565A9}" type="datetimeFigureOut">
              <a:rPr lang="en-SG" smtClean="0"/>
              <a:t>2/3/2022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6834-EE65-46F2-A90C-E80375AAC2B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8438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140"/>
            <a:ext cx="8153819" cy="535967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4056" y="4556831"/>
            <a:ext cx="1244167" cy="4327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0472" y="5958849"/>
            <a:ext cx="5955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location for the scissor lift with compartment size 2035 x 804 x 667mm</a:t>
            </a:r>
            <a:endParaRPr lang="en-S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60220" y="4989585"/>
            <a:ext cx="1051560" cy="9692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6989" y="638401"/>
            <a:ext cx="4412492" cy="166588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054096" y="768096"/>
            <a:ext cx="1289304" cy="374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/>
          <p:cNvSpPr/>
          <p:nvPr/>
        </p:nvSpPr>
        <p:spPr>
          <a:xfrm>
            <a:off x="2734056" y="1801368"/>
            <a:ext cx="1170432" cy="372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Rectangle 21"/>
          <p:cNvSpPr/>
          <p:nvPr/>
        </p:nvSpPr>
        <p:spPr>
          <a:xfrm>
            <a:off x="4479098" y="212140"/>
            <a:ext cx="27879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l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ocation for the scissor lift </a:t>
            </a:r>
            <a:endParaRPr lang="en-SG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904488" y="457200"/>
            <a:ext cx="438912" cy="3108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698748" y="454592"/>
            <a:ext cx="644652" cy="1533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5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408" y="179219"/>
            <a:ext cx="4895088" cy="36713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639">
            <a:off x="3822894" y="2563274"/>
            <a:ext cx="1850337" cy="5709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CB2A17B-34FB-4F61-9C4C-1AC332B452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602" y="235511"/>
            <a:ext cx="4946142" cy="37096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91804" y="4780526"/>
            <a:ext cx="6032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location for the scissor lift ( Left and right of chassis) </a:t>
            </a:r>
            <a:endParaRPr lang="en-SG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28032" y="2999232"/>
            <a:ext cx="429768" cy="17465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257800" y="3307009"/>
            <a:ext cx="3936873" cy="14735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64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</cp:revision>
  <dcterms:created xsi:type="dcterms:W3CDTF">2022-03-02T03:55:02Z</dcterms:created>
  <dcterms:modified xsi:type="dcterms:W3CDTF">2022-03-02T07:04:14Z</dcterms:modified>
</cp:coreProperties>
</file>